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9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549E03-1C0B-4D63-A9A5-982C70774CA5}" type="datetimeFigureOut">
              <a:rPr lang="en-US" smtClean="0"/>
              <a:pPr/>
              <a:t>3/20/2012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C18FF8-0023-48AD-A715-B112B7DC3C1B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129E09C-6A05-4F5A-A6E6-B2295A3121C3}" type="datetimeFigureOut">
              <a:rPr lang="en-US" smtClean="0"/>
              <a:pPr/>
              <a:t>3/20/2012</a:t>
            </a:fld>
            <a:endParaRPr lang="en-GB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GB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BD69B3C-5EF5-4AF0-8FA8-D1CD4268EBB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29E09C-6A05-4F5A-A6E6-B2295A3121C3}" type="datetimeFigureOut">
              <a:rPr lang="en-US" smtClean="0"/>
              <a:pPr/>
              <a:t>3/20/2012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D69B3C-5EF5-4AF0-8FA8-D1CD4268EBB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29E09C-6A05-4F5A-A6E6-B2295A3121C3}" type="datetimeFigureOut">
              <a:rPr lang="en-US" smtClean="0"/>
              <a:pPr/>
              <a:t>3/20/2012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D69B3C-5EF5-4AF0-8FA8-D1CD4268EBB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29E09C-6A05-4F5A-A6E6-B2295A3121C3}" type="datetimeFigureOut">
              <a:rPr lang="en-US" smtClean="0"/>
              <a:pPr/>
              <a:t>3/20/2012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D69B3C-5EF5-4AF0-8FA8-D1CD4268EBB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29E09C-6A05-4F5A-A6E6-B2295A3121C3}" type="datetimeFigureOut">
              <a:rPr lang="en-US" smtClean="0"/>
              <a:pPr/>
              <a:t>3/20/2012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D69B3C-5EF5-4AF0-8FA8-D1CD4268EBB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29E09C-6A05-4F5A-A6E6-B2295A3121C3}" type="datetimeFigureOut">
              <a:rPr lang="en-US" smtClean="0"/>
              <a:pPr/>
              <a:t>3/20/2012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D69B3C-5EF5-4AF0-8FA8-D1CD4268EBB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29E09C-6A05-4F5A-A6E6-B2295A3121C3}" type="datetimeFigureOut">
              <a:rPr lang="en-US" smtClean="0"/>
              <a:pPr/>
              <a:t>3/20/2012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D69B3C-5EF5-4AF0-8FA8-D1CD4268EBB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29E09C-6A05-4F5A-A6E6-B2295A3121C3}" type="datetimeFigureOut">
              <a:rPr lang="en-US" smtClean="0"/>
              <a:pPr/>
              <a:t>3/20/2012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D69B3C-5EF5-4AF0-8FA8-D1CD4268EBB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129E09C-6A05-4F5A-A6E6-B2295A3121C3}" type="datetimeFigureOut">
              <a:rPr lang="en-US" smtClean="0"/>
              <a:pPr/>
              <a:t>3/20/2012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D69B3C-5EF5-4AF0-8FA8-D1CD4268EBB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6129E09C-6A05-4F5A-A6E6-B2295A3121C3}" type="datetimeFigureOut">
              <a:rPr lang="en-US" smtClean="0"/>
              <a:pPr/>
              <a:t>3/20/2012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BD69B3C-5EF5-4AF0-8FA8-D1CD4268EBB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129E09C-6A05-4F5A-A6E6-B2295A3121C3}" type="datetimeFigureOut">
              <a:rPr lang="en-US" smtClean="0"/>
              <a:pPr/>
              <a:t>3/20/2012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BD69B3C-5EF5-4AF0-8FA8-D1CD4268EBB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6129E09C-6A05-4F5A-A6E6-B2295A3121C3}" type="datetimeFigureOut">
              <a:rPr lang="en-US" smtClean="0"/>
              <a:pPr/>
              <a:t>3/20/2012</a:t>
            </a:fld>
            <a:endParaRPr lang="en-GB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BD69B3C-5EF5-4AF0-8FA8-D1CD4268EBBA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Coursework Evaluation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LO: know how to write  effective evaluation on coursework</a:t>
            </a: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Summary of the institution who would make this text, target audience, and how the product targets them</a:t>
            </a:r>
          </a:p>
          <a:p>
            <a:r>
              <a:rPr lang="en-GB" dirty="0" smtClean="0"/>
              <a:t>Brief description of any research and planning</a:t>
            </a:r>
          </a:p>
          <a:p>
            <a:r>
              <a:rPr lang="en-GB" dirty="0" smtClean="0"/>
              <a:t>How codes and conventions have been used to communicate representations and how meaning is made</a:t>
            </a:r>
          </a:p>
          <a:p>
            <a:r>
              <a:rPr lang="en-GB" dirty="0" smtClean="0"/>
              <a:t>Evaluation of successes of decisions and revisions made in design process</a:t>
            </a:r>
          </a:p>
          <a:p>
            <a:r>
              <a:rPr lang="en-GB" dirty="0" smtClean="0"/>
              <a:t>Evaluation of strengths and weaknesses within finished production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What to include (350-750 words)</a:t>
            </a:r>
            <a:endParaRPr lang="en-GB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What type of institution would </a:t>
            </a:r>
            <a:r>
              <a:rPr lang="en-GB" dirty="0" smtClean="0"/>
              <a:t>advertise your advert? </a:t>
            </a:r>
            <a:r>
              <a:rPr lang="en-GB" dirty="0" smtClean="0"/>
              <a:t>E.g. is it a </a:t>
            </a:r>
            <a:r>
              <a:rPr lang="en-GB" dirty="0" smtClean="0"/>
              <a:t>big fashion magazine like Vogue or more like a weekly Chat magazine or teen? Look at some examples and upload some images of the titles.</a:t>
            </a:r>
            <a:endParaRPr lang="en-GB" dirty="0" smtClean="0"/>
          </a:p>
          <a:p>
            <a:r>
              <a:rPr lang="en-GB" dirty="0" smtClean="0"/>
              <a:t>Who is your target audience (age, gender)? How does your  </a:t>
            </a:r>
            <a:r>
              <a:rPr lang="en-GB" dirty="0" smtClean="0"/>
              <a:t>advert </a:t>
            </a:r>
            <a:r>
              <a:rPr lang="en-GB" dirty="0" smtClean="0"/>
              <a:t>target them (e.g. image – size, action, costume etc and slogan – what language is used?)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1. Institution and audience</a:t>
            </a:r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What research did you carry out into </a:t>
            </a:r>
            <a:r>
              <a:rPr lang="en-GB" dirty="0" smtClean="0"/>
              <a:t>fashion? </a:t>
            </a:r>
            <a:r>
              <a:rPr lang="en-GB" dirty="0" smtClean="0"/>
              <a:t>E.g. what did you find out about what </a:t>
            </a:r>
            <a:r>
              <a:rPr lang="en-GB" dirty="0" smtClean="0"/>
              <a:t>makes up a fashion advert</a:t>
            </a:r>
            <a:endParaRPr lang="en-GB" dirty="0" smtClean="0"/>
          </a:p>
          <a:p>
            <a:r>
              <a:rPr lang="en-GB" dirty="0" smtClean="0"/>
              <a:t>How did you decide on the </a:t>
            </a:r>
            <a:r>
              <a:rPr lang="en-GB" dirty="0" smtClean="0"/>
              <a:t>advert (product, model </a:t>
            </a:r>
            <a:r>
              <a:rPr lang="en-GB" dirty="0" smtClean="0"/>
              <a:t>and characters in your film? How did you decide on the actors and setting?</a:t>
            </a:r>
          </a:p>
          <a:p>
            <a:r>
              <a:rPr lang="en-GB" dirty="0" smtClean="0"/>
              <a:t>How did you plan your first draft? 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2. Research and planning</a:t>
            </a:r>
            <a:endParaRPr lang="en-GB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What are the codes and conventions (rules) of </a:t>
            </a:r>
          </a:p>
          <a:p>
            <a:r>
              <a:rPr lang="en-GB" dirty="0" smtClean="0"/>
              <a:t>Fashion adverts</a:t>
            </a:r>
            <a:endParaRPr lang="en-GB" dirty="0" smtClean="0"/>
          </a:p>
          <a:p>
            <a:r>
              <a:rPr lang="en-GB" dirty="0" smtClean="0"/>
              <a:t>How are the characters and </a:t>
            </a:r>
            <a:r>
              <a:rPr lang="en-GB" dirty="0" err="1" smtClean="0"/>
              <a:t>mise</a:t>
            </a:r>
            <a:r>
              <a:rPr lang="en-GB" dirty="0" smtClean="0"/>
              <a:t> en scene presented?</a:t>
            </a:r>
            <a:endParaRPr lang="en-GB" dirty="0" smtClean="0"/>
          </a:p>
          <a:p>
            <a:r>
              <a:rPr lang="en-GB" dirty="0" smtClean="0"/>
              <a:t>How is this shown through facial expression, body language, clothing, hair, make up etc</a:t>
            </a:r>
          </a:p>
          <a:p>
            <a:r>
              <a:rPr lang="en-GB" dirty="0" smtClean="0"/>
              <a:t>What do you want to say about your </a:t>
            </a:r>
            <a:r>
              <a:rPr lang="en-GB" dirty="0" smtClean="0"/>
              <a:t>product in the advert?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3. Codes and conventions</a:t>
            </a:r>
            <a:endParaRPr lang="en-GB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smtClean="0"/>
              <a:t>What </a:t>
            </a:r>
            <a:r>
              <a:rPr lang="en-GB" dirty="0" smtClean="0"/>
              <a:t>program did you use to design your </a:t>
            </a:r>
            <a:r>
              <a:rPr lang="en-GB" dirty="0" smtClean="0"/>
              <a:t>fashion advert?</a:t>
            </a:r>
            <a:endParaRPr lang="en-GB" dirty="0" smtClean="0"/>
          </a:p>
          <a:p>
            <a:r>
              <a:rPr lang="en-GB" dirty="0" smtClean="0"/>
              <a:t>What changes did you make during your design process e.g. change image, change wording, layout etc</a:t>
            </a:r>
          </a:p>
          <a:p>
            <a:r>
              <a:rPr lang="en-GB" dirty="0" smtClean="0"/>
              <a:t>Why did you make these changes?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4. Discussion of changes you made during design process</a:t>
            </a:r>
            <a:endParaRPr lang="en-GB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What are the strengths of your finished product? E.g. what makes it look like </a:t>
            </a:r>
            <a:r>
              <a:rPr lang="en-GB" dirty="0" smtClean="0"/>
              <a:t>fashion advert? </a:t>
            </a:r>
          </a:p>
          <a:p>
            <a:endParaRPr lang="en-GB" dirty="0" smtClean="0"/>
          </a:p>
          <a:p>
            <a:r>
              <a:rPr lang="en-GB" dirty="0" smtClean="0"/>
              <a:t>What improvements could be made to your </a:t>
            </a:r>
            <a:r>
              <a:rPr lang="en-GB" dirty="0" smtClean="0"/>
              <a:t>advert</a:t>
            </a:r>
            <a:r>
              <a:rPr lang="en-GB" dirty="0" smtClean="0"/>
              <a:t>? </a:t>
            </a:r>
            <a:r>
              <a:rPr lang="en-GB" dirty="0" smtClean="0"/>
              <a:t>E.g. could you make it look more explicitly like a </a:t>
            </a:r>
            <a:r>
              <a:rPr lang="en-GB" dirty="0" smtClean="0"/>
              <a:t>fashion advert? </a:t>
            </a:r>
            <a:r>
              <a:rPr lang="en-GB" dirty="0" smtClean="0"/>
              <a:t>Could you make the </a:t>
            </a:r>
            <a:r>
              <a:rPr lang="en-GB" dirty="0" smtClean="0"/>
              <a:t>product/brand you’re selling </a:t>
            </a:r>
            <a:r>
              <a:rPr lang="en-GB" dirty="0" smtClean="0"/>
              <a:t>more obvious?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5. Evaluation of finished product</a:t>
            </a:r>
            <a:endParaRPr lang="en-GB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35</TotalTime>
  <Words>386</Words>
  <Application>Microsoft Office PowerPoint</Application>
  <PresentationFormat>On-screen Show (4:3)</PresentationFormat>
  <Paragraphs>30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Concourse</vt:lpstr>
      <vt:lpstr>Coursework Evaluation</vt:lpstr>
      <vt:lpstr>What to include (350-750 words)</vt:lpstr>
      <vt:lpstr>1. Institution and audience</vt:lpstr>
      <vt:lpstr>2. Research and planning</vt:lpstr>
      <vt:lpstr>3. Codes and conventions</vt:lpstr>
      <vt:lpstr>4. Discussion of changes you made during design process</vt:lpstr>
      <vt:lpstr>5. Evaluation of finished product</vt:lpstr>
    </vt:vector>
  </TitlesOfParts>
  <Company>RM plc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Coursework Evaluation</dc:title>
  <dc:creator>vbond</dc:creator>
  <cp:lastModifiedBy>kbrookes</cp:lastModifiedBy>
  <cp:revision>7</cp:revision>
  <dcterms:created xsi:type="dcterms:W3CDTF">2009-12-07T08:59:42Z</dcterms:created>
  <dcterms:modified xsi:type="dcterms:W3CDTF">2012-03-20T16:26:19Z</dcterms:modified>
</cp:coreProperties>
</file>